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4"/>
  </p:sldMasterIdLst>
  <p:notesMasterIdLst>
    <p:notesMasterId r:id="rId14"/>
  </p:notesMasterIdLst>
  <p:sldIdLst>
    <p:sldId id="799" r:id="rId5"/>
    <p:sldId id="800" r:id="rId6"/>
    <p:sldId id="793" r:id="rId7"/>
    <p:sldId id="802" r:id="rId8"/>
    <p:sldId id="803" r:id="rId9"/>
    <p:sldId id="804" r:id="rId10"/>
    <p:sldId id="801" r:id="rId11"/>
    <p:sldId id="806" r:id="rId12"/>
    <p:sldId id="8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3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-Shu Wu" initials="L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A"/>
    <a:srgbClr val="63FDED"/>
    <a:srgbClr val="35FF8F"/>
    <a:srgbClr val="FF6600"/>
    <a:srgbClr val="007A37"/>
    <a:srgbClr val="6AF1A6"/>
    <a:srgbClr val="65D9FF"/>
    <a:srgbClr val="BEFEF8"/>
    <a:srgbClr val="87FA9A"/>
    <a:srgbClr val="91F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3763" autoAdjust="0"/>
  </p:normalViewPr>
  <p:slideViewPr>
    <p:cSldViewPr>
      <p:cViewPr varScale="1">
        <p:scale>
          <a:sx n="95" d="100"/>
          <a:sy n="95" d="100"/>
        </p:scale>
        <p:origin x="84" y="330"/>
      </p:cViewPr>
      <p:guideLst>
        <p:guide orient="horz" pos="2222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Justin" userId="3fefdb0f-5061-4dad-bbe5-5b695e1b93ec" providerId="ADAL" clId="{C3AA7EDC-432C-4773-AB3D-14354EEDEEB6}"/>
    <pc:docChg chg="modSld">
      <pc:chgData name="Tan Justin" userId="3fefdb0f-5061-4dad-bbe5-5b695e1b93ec" providerId="ADAL" clId="{C3AA7EDC-432C-4773-AB3D-14354EEDEEB6}" dt="2022-06-02T19:44:15.673" v="5" actId="207"/>
      <pc:docMkLst>
        <pc:docMk/>
      </pc:docMkLst>
      <pc:sldChg chg="modSp mod">
        <pc:chgData name="Tan Justin" userId="3fefdb0f-5061-4dad-bbe5-5b695e1b93ec" providerId="ADAL" clId="{C3AA7EDC-432C-4773-AB3D-14354EEDEEB6}" dt="2022-06-02T19:44:15.673" v="5" actId="207"/>
        <pc:sldMkLst>
          <pc:docMk/>
          <pc:sldMk cId="1845839701" sldId="800"/>
        </pc:sldMkLst>
        <pc:spChg chg="mod">
          <ac:chgData name="Tan Justin" userId="3fefdb0f-5061-4dad-bbe5-5b695e1b93ec" providerId="ADAL" clId="{C3AA7EDC-432C-4773-AB3D-14354EEDEEB6}" dt="2022-06-02T19:43:46.489" v="3" actId="20577"/>
          <ac:spMkLst>
            <pc:docMk/>
            <pc:sldMk cId="1845839701" sldId="800"/>
            <ac:spMk id="3" creationId="{00000000-0000-0000-0000-000000000000}"/>
          </ac:spMkLst>
        </pc:spChg>
        <pc:spChg chg="mod">
          <ac:chgData name="Tan Justin" userId="3fefdb0f-5061-4dad-bbe5-5b695e1b93ec" providerId="ADAL" clId="{C3AA7EDC-432C-4773-AB3D-14354EEDEEB6}" dt="2022-06-02T19:44:15.673" v="5" actId="207"/>
          <ac:spMkLst>
            <pc:docMk/>
            <pc:sldMk cId="1845839701" sldId="800"/>
            <ac:spMk id="9" creationId="{F8E7A956-F0F6-40FC-82F6-FED105B054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C892-55AF-48EE-8CFE-329E4E4B71F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A4C14-BE5C-40D9-BC5F-BC3748FA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6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A4C14-BE5C-40D9-BC5F-BC3748FAE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9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C860-1A4B-4F4B-A641-1F117EA6FD5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E8AB-207F-46B7-861D-341B2AB865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400" y="1295400"/>
            <a:ext cx="115779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zh-CN" altLang="en-US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新申命记</a:t>
            </a:r>
            <a:endParaRPr lang="en-US" altLang="zh-CN" sz="6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7FB01-54E7-49D2-BCA2-E6DF146293F6}"/>
              </a:ext>
            </a:extLst>
          </p:cNvPr>
          <p:cNvSpPr txBox="1"/>
          <p:nvPr/>
        </p:nvSpPr>
        <p:spPr>
          <a:xfrm>
            <a:off x="1752600" y="3274874"/>
            <a:ext cx="929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歌罗西书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3:18-4:18</a:t>
            </a:r>
          </a:p>
        </p:txBody>
      </p:sp>
    </p:spTree>
    <p:extLst>
      <p:ext uri="{BB962C8B-B14F-4D97-AF65-F5344CB8AC3E}">
        <p14:creationId xmlns:p14="http://schemas.microsoft.com/office/powerpoint/2010/main" val="17294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8CD2A-0D42-47A7-9ACC-A53995D2A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0519"/>
            <a:ext cx="6684264" cy="50131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200" y="381000"/>
            <a:ext cx="1157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基利心山祝福，以巴路山咒诅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923FF-BC62-4462-8237-7F87B48EA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2" y="4039169"/>
            <a:ext cx="6042720" cy="2869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7A956-F0F6-40FC-82F6-FED105B0541E}"/>
              </a:ext>
            </a:extLst>
          </p:cNvPr>
          <p:cNvSpPr txBox="1"/>
          <p:nvPr/>
        </p:nvSpPr>
        <p:spPr>
          <a:xfrm>
            <a:off x="9326535" y="2667000"/>
            <a:ext cx="1790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顺服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使命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结局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3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" y="426184"/>
            <a:ext cx="11577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zh-CN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顺服 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(3:18-4:1)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7FB01-54E7-49D2-BCA2-E6DF146293F6}"/>
              </a:ext>
            </a:extLst>
          </p:cNvPr>
          <p:cNvSpPr txBox="1"/>
          <p:nvPr/>
        </p:nvSpPr>
        <p:spPr>
          <a:xfrm>
            <a:off x="2133600" y="1960364"/>
            <a:ext cx="640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妻子与丈夫</a:t>
            </a:r>
            <a:endParaRPr lang="en-US" altLang="zh-CN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儿女与父亲</a:t>
            </a:r>
            <a:endParaRPr lang="en-US" altLang="zh-CN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仆人与主人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6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" y="426184"/>
            <a:ext cx="11577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zh-CN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使命 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(4:2-4:6)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7FB01-54E7-49D2-BCA2-E6DF146293F6}"/>
              </a:ext>
            </a:extLst>
          </p:cNvPr>
          <p:cNvSpPr txBox="1"/>
          <p:nvPr/>
        </p:nvSpPr>
        <p:spPr>
          <a:xfrm>
            <a:off x="2133600" y="1960364"/>
            <a:ext cx="876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时间线</a:t>
            </a:r>
            <a:endParaRPr lang="en-US" altLang="zh-CN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常规事件与非常规事件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0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818A88-A827-4CFB-9AAB-8C893D684D8A}"/>
              </a:ext>
            </a:extLst>
          </p:cNvPr>
          <p:cNvCxnSpPr/>
          <p:nvPr/>
        </p:nvCxnSpPr>
        <p:spPr>
          <a:xfrm>
            <a:off x="1266940" y="3249976"/>
            <a:ext cx="979399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D7A9D2-8DA0-443C-AC15-11A840BF4478}"/>
              </a:ext>
            </a:extLst>
          </p:cNvPr>
          <p:cNvSpPr txBox="1"/>
          <p:nvPr/>
        </p:nvSpPr>
        <p:spPr>
          <a:xfrm>
            <a:off x="1487276" y="3795311"/>
            <a:ext cx="216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学习作王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管理的能力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5EAD-92C3-4B5D-A35B-B0F646743555}"/>
              </a:ext>
            </a:extLst>
          </p:cNvPr>
          <p:cNvSpPr txBox="1"/>
          <p:nvPr/>
        </p:nvSpPr>
        <p:spPr>
          <a:xfrm>
            <a:off x="4203978" y="3820910"/>
            <a:ext cx="216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学习放羊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牧养的能力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37F5F-68DB-49ED-BD5E-5B5CC403A652}"/>
              </a:ext>
            </a:extLst>
          </p:cNvPr>
          <p:cNvSpPr txBox="1"/>
          <p:nvPr/>
        </p:nvSpPr>
        <p:spPr>
          <a:xfrm>
            <a:off x="7171980" y="3795310"/>
            <a:ext cx="3257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带领以色列民出埃及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旷野四十年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A6700-F256-4758-A3DB-E4C3ED9886B6}"/>
              </a:ext>
            </a:extLst>
          </p:cNvPr>
          <p:cNvSpPr txBox="1"/>
          <p:nvPr/>
        </p:nvSpPr>
        <p:spPr>
          <a:xfrm>
            <a:off x="1487277" y="2511847"/>
            <a:ext cx="170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前四十年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70C79-E318-4C65-B8F0-E8919EFB154B}"/>
              </a:ext>
            </a:extLst>
          </p:cNvPr>
          <p:cNvSpPr txBox="1"/>
          <p:nvPr/>
        </p:nvSpPr>
        <p:spPr>
          <a:xfrm>
            <a:off x="4267178" y="2472623"/>
            <a:ext cx="216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中间四十年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161D7-F38E-4AC1-B032-A79A3CAC0ADB}"/>
              </a:ext>
            </a:extLst>
          </p:cNvPr>
          <p:cNvSpPr txBox="1"/>
          <p:nvPr/>
        </p:nvSpPr>
        <p:spPr>
          <a:xfrm flipH="1">
            <a:off x="7255408" y="2500431"/>
            <a:ext cx="20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后四十年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3EE5E-DF58-4E95-A4C5-0918B680D271}"/>
              </a:ext>
            </a:extLst>
          </p:cNvPr>
          <p:cNvSpPr txBox="1"/>
          <p:nvPr/>
        </p:nvSpPr>
        <p:spPr>
          <a:xfrm>
            <a:off x="4229646" y="815249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摩西人生时间线</a:t>
            </a:r>
            <a:endParaRPr lang="en-US" sz="40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813439-F2B0-4EE9-B5AD-60B8F1D46F14}"/>
              </a:ext>
            </a:extLst>
          </p:cNvPr>
          <p:cNvCxnSpPr/>
          <p:nvPr/>
        </p:nvCxnSpPr>
        <p:spPr>
          <a:xfrm>
            <a:off x="3800820" y="3128790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3E96F1-4354-4FA8-AD30-14F0379CD145}"/>
              </a:ext>
            </a:extLst>
          </p:cNvPr>
          <p:cNvCxnSpPr/>
          <p:nvPr/>
        </p:nvCxnSpPr>
        <p:spPr>
          <a:xfrm>
            <a:off x="7015909" y="3073706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59DCA8-DFDB-4748-92F0-E0A2FA74F35D}"/>
              </a:ext>
            </a:extLst>
          </p:cNvPr>
          <p:cNvSpPr txBox="1"/>
          <p:nvPr/>
        </p:nvSpPr>
        <p:spPr>
          <a:xfrm>
            <a:off x="3194891" y="543131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杀人逃难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BE6DB-BFFF-41CE-8C66-17526071E294}"/>
              </a:ext>
            </a:extLst>
          </p:cNvPr>
          <p:cNvSpPr txBox="1"/>
          <p:nvPr/>
        </p:nvSpPr>
        <p:spPr>
          <a:xfrm>
            <a:off x="6367749" y="5431316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荆棘丛中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埃及十灾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D3873-F9BE-4BE3-B8A0-B6C1CD8D3952}"/>
              </a:ext>
            </a:extLst>
          </p:cNvPr>
          <p:cNvSpPr txBox="1"/>
          <p:nvPr/>
        </p:nvSpPr>
        <p:spPr>
          <a:xfrm>
            <a:off x="10210800" y="486932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进入迦南地？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9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7D3D2F-CE94-48D5-A793-7420CF189248}"/>
              </a:ext>
            </a:extLst>
          </p:cNvPr>
          <p:cNvCxnSpPr/>
          <p:nvPr/>
        </p:nvCxnSpPr>
        <p:spPr>
          <a:xfrm>
            <a:off x="1266940" y="3249976"/>
            <a:ext cx="979399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0D4990-3056-4B56-AA8D-76454DDB98EF}"/>
              </a:ext>
            </a:extLst>
          </p:cNvPr>
          <p:cNvSpPr txBox="1"/>
          <p:nvPr/>
        </p:nvSpPr>
        <p:spPr>
          <a:xfrm>
            <a:off x="898640" y="3795311"/>
            <a:ext cx="1800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圣经学习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犹太领导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F3CBC-F6B3-4B5D-8558-497DD3C13226}"/>
              </a:ext>
            </a:extLst>
          </p:cNvPr>
          <p:cNvSpPr txBox="1"/>
          <p:nvPr/>
        </p:nvSpPr>
        <p:spPr>
          <a:xfrm>
            <a:off x="2968878" y="3800820"/>
            <a:ext cx="221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旷野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大数</a:t>
            </a:r>
            <a:r>
              <a:rPr lang="en-US" sz="2400" b="1" dirty="0">
                <a:solidFill>
                  <a:srgbClr val="FFFF00"/>
                </a:solidFill>
              </a:rPr>
              <a:t>/</a:t>
            </a:r>
            <a:r>
              <a:rPr lang="zh-CN" altLang="en-US" sz="2400" b="1" dirty="0">
                <a:solidFill>
                  <a:srgbClr val="FFFF00"/>
                </a:solidFill>
              </a:rPr>
              <a:t>安提阿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7B024-A342-44E6-AB4A-6FAD1C531D8C}"/>
              </a:ext>
            </a:extLst>
          </p:cNvPr>
          <p:cNvSpPr txBox="1"/>
          <p:nvPr/>
        </p:nvSpPr>
        <p:spPr>
          <a:xfrm>
            <a:off x="5109992" y="3795311"/>
            <a:ext cx="2906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第一次宣教之旅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耶稣撒冷大会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第二次宣教之旅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第三次宣教之旅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</a:rPr>
              <a:t>下监及至罗马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650FB-1E52-485C-A506-5CCF300D5F7A}"/>
              </a:ext>
            </a:extLst>
          </p:cNvPr>
          <p:cNvSpPr txBox="1"/>
          <p:nvPr/>
        </p:nvSpPr>
        <p:spPr>
          <a:xfrm>
            <a:off x="8042835" y="3798065"/>
            <a:ext cx="2948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西班牙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第二次罗马被监禁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C8274-3774-4B19-AEC5-954B2CC08FC5}"/>
              </a:ext>
            </a:extLst>
          </p:cNvPr>
          <p:cNvSpPr txBox="1"/>
          <p:nvPr/>
        </p:nvSpPr>
        <p:spPr>
          <a:xfrm>
            <a:off x="1266940" y="2511847"/>
            <a:ext cx="187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信仰奠基期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D0A53-AFED-42B0-ACF8-9AC337C8B273}"/>
              </a:ext>
            </a:extLst>
          </p:cNvPr>
          <p:cNvSpPr txBox="1"/>
          <p:nvPr/>
        </p:nvSpPr>
        <p:spPr>
          <a:xfrm>
            <a:off x="3304142" y="251446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成长事奉期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96AA6-EB19-400E-9FE3-B5DE1C166B11}"/>
              </a:ext>
            </a:extLst>
          </p:cNvPr>
          <p:cNvSpPr txBox="1"/>
          <p:nvPr/>
        </p:nvSpPr>
        <p:spPr>
          <a:xfrm>
            <a:off x="5574536" y="253925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汇聚事奉期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AB6BE-F059-407B-AE05-3A268D5371EF}"/>
              </a:ext>
            </a:extLst>
          </p:cNvPr>
          <p:cNvSpPr txBox="1"/>
          <p:nvPr/>
        </p:nvSpPr>
        <p:spPr>
          <a:xfrm>
            <a:off x="8032340" y="2511847"/>
            <a:ext cx="194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终极璀璨期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1CE41-A4A9-4A3A-ABCD-2939E10454A7}"/>
              </a:ext>
            </a:extLst>
          </p:cNvPr>
          <p:cNvSpPr txBox="1"/>
          <p:nvPr/>
        </p:nvSpPr>
        <p:spPr>
          <a:xfrm>
            <a:off x="4229646" y="815249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保罗人生时间线</a:t>
            </a:r>
            <a:endParaRPr lang="en-US" sz="4000" b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E3D93F-C3AA-4084-A621-8BFA0D73BDAF}"/>
              </a:ext>
            </a:extLst>
          </p:cNvPr>
          <p:cNvCxnSpPr/>
          <p:nvPr/>
        </p:nvCxnSpPr>
        <p:spPr>
          <a:xfrm>
            <a:off x="2941504" y="3073706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44DA2-A225-4E2F-B5FC-E752A75EC53F}"/>
              </a:ext>
            </a:extLst>
          </p:cNvPr>
          <p:cNvCxnSpPr/>
          <p:nvPr/>
        </p:nvCxnSpPr>
        <p:spPr>
          <a:xfrm>
            <a:off x="5109991" y="3073706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5B7841-D4F4-4853-A18E-BAA74B11EA23}"/>
              </a:ext>
            </a:extLst>
          </p:cNvPr>
          <p:cNvCxnSpPr/>
          <p:nvPr/>
        </p:nvCxnSpPr>
        <p:spPr>
          <a:xfrm>
            <a:off x="7665904" y="3073706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8A64C6-980D-4E51-AB12-4019793CBB42}"/>
              </a:ext>
            </a:extLst>
          </p:cNvPr>
          <p:cNvSpPr txBox="1"/>
          <p:nvPr/>
        </p:nvSpPr>
        <p:spPr>
          <a:xfrm>
            <a:off x="1983036" y="6125378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大马色路上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58A63-51D2-44CF-8AD6-71BDEAAEC777}"/>
              </a:ext>
            </a:extLst>
          </p:cNvPr>
          <p:cNvSpPr txBox="1"/>
          <p:nvPr/>
        </p:nvSpPr>
        <p:spPr>
          <a:xfrm>
            <a:off x="4183295" y="6125378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成为外邦人使徒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30FFC2-CDCE-47DE-994A-EB2E84C0752D}"/>
              </a:ext>
            </a:extLst>
          </p:cNvPr>
          <p:cNvSpPr txBox="1"/>
          <p:nvPr/>
        </p:nvSpPr>
        <p:spPr>
          <a:xfrm>
            <a:off x="7286893" y="6125378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坐监及释放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0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157B04-7DD0-4462-B360-74D176F6E002}"/>
              </a:ext>
            </a:extLst>
          </p:cNvPr>
          <p:cNvCxnSpPr/>
          <p:nvPr/>
        </p:nvCxnSpPr>
        <p:spPr>
          <a:xfrm>
            <a:off x="1266940" y="3249976"/>
            <a:ext cx="979399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C45E78-DDFD-4E33-A61C-F19408339361}"/>
              </a:ext>
            </a:extLst>
          </p:cNvPr>
          <p:cNvSpPr txBox="1"/>
          <p:nvPr/>
        </p:nvSpPr>
        <p:spPr>
          <a:xfrm>
            <a:off x="1490314" y="3965114"/>
            <a:ext cx="13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上学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来美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信主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AE5B4-184C-4395-9786-510CF7321A3D}"/>
              </a:ext>
            </a:extLst>
          </p:cNvPr>
          <p:cNvSpPr txBox="1"/>
          <p:nvPr/>
        </p:nvSpPr>
        <p:spPr>
          <a:xfrm>
            <a:off x="3643096" y="3761615"/>
            <a:ext cx="2368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带查经服事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结婚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服事</a:t>
            </a:r>
            <a:r>
              <a:rPr lang="en-US" altLang="zh-CN" sz="2400" b="1" dirty="0">
                <a:solidFill>
                  <a:srgbClr val="FFFF00"/>
                </a:solidFill>
              </a:rPr>
              <a:t>UD</a:t>
            </a:r>
            <a:r>
              <a:rPr lang="zh-CN" altLang="en-US" sz="2400" b="1" dirty="0">
                <a:solidFill>
                  <a:srgbClr val="FFFF00"/>
                </a:solidFill>
              </a:rPr>
              <a:t>团契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媒体事工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77A44-295D-474B-9FD4-18BF3432F7C3}"/>
              </a:ext>
            </a:extLst>
          </p:cNvPr>
          <p:cNvSpPr txBox="1"/>
          <p:nvPr/>
        </p:nvSpPr>
        <p:spPr>
          <a:xfrm>
            <a:off x="6566042" y="3874703"/>
            <a:ext cx="280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回到主恩堂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主日学服事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</a:rPr>
              <a:t>执事长老的服事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83457-DD25-43D7-AC47-9FAC207470F5}"/>
              </a:ext>
            </a:extLst>
          </p:cNvPr>
          <p:cNvSpPr txBox="1"/>
          <p:nvPr/>
        </p:nvSpPr>
        <p:spPr>
          <a:xfrm>
            <a:off x="1483287" y="2115162"/>
            <a:ext cx="176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信仰奠基期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出生 </a:t>
            </a:r>
            <a:r>
              <a:rPr lang="en-US" altLang="zh-CN" sz="2400" b="1" dirty="0">
                <a:solidFill>
                  <a:srgbClr val="FFFF00"/>
                </a:solidFill>
              </a:rPr>
              <a:t>-- 1995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035AB-B659-4759-B324-92BA56E34481}"/>
              </a:ext>
            </a:extLst>
          </p:cNvPr>
          <p:cNvSpPr txBox="1"/>
          <p:nvPr/>
        </p:nvSpPr>
        <p:spPr>
          <a:xfrm>
            <a:off x="4206693" y="2092007"/>
            <a:ext cx="185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成长事奉期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1995-2011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B8DB7-C8BD-4026-B9AE-EA0A66C67F63}"/>
              </a:ext>
            </a:extLst>
          </p:cNvPr>
          <p:cNvSpPr txBox="1"/>
          <p:nvPr/>
        </p:nvSpPr>
        <p:spPr>
          <a:xfrm>
            <a:off x="7296511" y="2092007"/>
            <a:ext cx="173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汇聚事奉期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2011 – </a:t>
            </a:r>
            <a:r>
              <a:rPr lang="zh-CN" altLang="en-US" sz="2400" b="1" dirty="0">
                <a:solidFill>
                  <a:srgbClr val="FFFF00"/>
                </a:solidFill>
              </a:rPr>
              <a:t>现在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D1452-1265-4300-9CEF-426E3F5C0A98}"/>
              </a:ext>
            </a:extLst>
          </p:cNvPr>
          <p:cNvSpPr txBox="1"/>
          <p:nvPr/>
        </p:nvSpPr>
        <p:spPr>
          <a:xfrm>
            <a:off x="4229646" y="815249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我的人生时间线</a:t>
            </a:r>
            <a:endParaRPr lang="en-US" sz="40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5502B-59EC-4EE8-8921-3BDBF860AF8C}"/>
              </a:ext>
            </a:extLst>
          </p:cNvPr>
          <p:cNvCxnSpPr/>
          <p:nvPr/>
        </p:nvCxnSpPr>
        <p:spPr>
          <a:xfrm>
            <a:off x="3244745" y="3073706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726E56-320F-4FA8-AC4B-65036381FB85}"/>
              </a:ext>
            </a:extLst>
          </p:cNvPr>
          <p:cNvCxnSpPr/>
          <p:nvPr/>
        </p:nvCxnSpPr>
        <p:spPr>
          <a:xfrm>
            <a:off x="6127215" y="3073706"/>
            <a:ext cx="0" cy="484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841241-BBCE-42F4-B074-3797E07D2445}"/>
              </a:ext>
            </a:extLst>
          </p:cNvPr>
          <p:cNvSpPr txBox="1"/>
          <p:nvPr/>
        </p:nvSpPr>
        <p:spPr>
          <a:xfrm>
            <a:off x="1905917" y="585808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实验不顺利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CE403-CB63-49ED-8D34-791487EE9AC8}"/>
              </a:ext>
            </a:extLst>
          </p:cNvPr>
          <p:cNvSpPr txBox="1"/>
          <p:nvPr/>
        </p:nvSpPr>
        <p:spPr>
          <a:xfrm>
            <a:off x="3989344" y="585808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被迫回国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9E26C-4112-4DC1-AEDD-7EE2A85BE088}"/>
              </a:ext>
            </a:extLst>
          </p:cNvPr>
          <p:cNvSpPr txBox="1"/>
          <p:nvPr/>
        </p:nvSpPr>
        <p:spPr>
          <a:xfrm>
            <a:off x="6012044" y="585808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没有服事</a:t>
            </a:r>
            <a:endParaRPr lang="en-US" altLang="zh-CN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B22B1-D6A8-4F1E-B96A-9923EFFA3ECA}"/>
              </a:ext>
            </a:extLst>
          </p:cNvPr>
          <p:cNvSpPr txBox="1"/>
          <p:nvPr/>
        </p:nvSpPr>
        <p:spPr>
          <a:xfrm>
            <a:off x="8635339" y="5252932"/>
            <a:ext cx="2350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疫情？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门徒小组事工？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恩爱夫妇营？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" y="426184"/>
            <a:ext cx="11577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zh-CN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结局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 (4:7-4:18)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7FB01-54E7-49D2-BCA2-E6DF146293F6}"/>
              </a:ext>
            </a:extLst>
          </p:cNvPr>
          <p:cNvSpPr txBox="1"/>
          <p:nvPr/>
        </p:nvSpPr>
        <p:spPr>
          <a:xfrm>
            <a:off x="2133600" y="1960364"/>
            <a:ext cx="876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高开低走</a:t>
            </a:r>
            <a:endParaRPr lang="en-US" altLang="zh-CN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低开高走</a:t>
            </a:r>
            <a:endParaRPr lang="en-US" altLang="zh-CN" sz="5400" dirty="0">
              <a:solidFill>
                <a:schemeClr val="bg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善始善终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(Finish Well)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E6CE3-4D04-6E9C-BC4A-7C926C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400" y="685800"/>
            <a:ext cx="115779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zh-CN" altLang="en-US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申命记 </a:t>
            </a:r>
            <a:r>
              <a:rPr lang="en-US" altLang="zh-CN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– </a:t>
            </a:r>
            <a:r>
              <a:rPr lang="zh-CN" altLang="en-US" sz="6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Arial" panose="020B0604020202020204" pitchFamily="34" charset="0"/>
              </a:rPr>
              <a:t>歌罗西书</a:t>
            </a:r>
            <a:endParaRPr lang="en-US" altLang="zh-CN" sz="6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7FB01-54E7-49D2-BCA2-E6DF146293F6}"/>
              </a:ext>
            </a:extLst>
          </p:cNvPr>
          <p:cNvSpPr txBox="1"/>
          <p:nvPr/>
        </p:nvSpPr>
        <p:spPr>
          <a:xfrm>
            <a:off x="2590800" y="2383047"/>
            <a:ext cx="5105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顺服</a:t>
            </a:r>
            <a:endParaRPr lang="en-US" altLang="zh-CN" sz="5400" dirty="0">
              <a:solidFill>
                <a:schemeClr val="bg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使命</a:t>
            </a:r>
            <a:endParaRPr lang="en-US" altLang="zh-CN" sz="5400" dirty="0">
              <a:solidFill>
                <a:schemeClr val="bg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结局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9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6130C6390E8499C63288C9C61710F" ma:contentTypeVersion="13" ma:contentTypeDescription="Create a new document." ma:contentTypeScope="" ma:versionID="55df7665bc4e67543dcbd04535f5afac">
  <xsd:schema xmlns:xsd="http://www.w3.org/2001/XMLSchema" xmlns:xs="http://www.w3.org/2001/XMLSchema" xmlns:p="http://schemas.microsoft.com/office/2006/metadata/properties" xmlns:ns3="faed3a8b-787b-4356-bec0-8597d6c42342" xmlns:ns4="8cdd1fd4-7842-41c8-92ea-5994ba8d96c5" targetNamespace="http://schemas.microsoft.com/office/2006/metadata/properties" ma:root="true" ma:fieldsID="ee5ef2b039a34baa965a30d3de931e3c" ns3:_="" ns4:_="">
    <xsd:import namespace="faed3a8b-787b-4356-bec0-8597d6c42342"/>
    <xsd:import namespace="8cdd1fd4-7842-41c8-92ea-5994ba8d96c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d3a8b-787b-4356-bec0-8597d6c423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d1fd4-7842-41c8-92ea-5994ba8d9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92BBD-9FA6-4165-928F-AFEBD851455E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aed3a8b-787b-4356-bec0-8597d6c42342"/>
    <ds:schemaRef ds:uri="http://purl.org/dc/elements/1.1/"/>
    <ds:schemaRef ds:uri="http://schemas.microsoft.com/office/2006/documentManagement/types"/>
    <ds:schemaRef ds:uri="8cdd1fd4-7842-41c8-92ea-5994ba8d96c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14B165-ECBD-4D70-9854-3ACD90E0F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ed3a8b-787b-4356-bec0-8597d6c42342"/>
    <ds:schemaRef ds:uri="8cdd1fd4-7842-41c8-92ea-5994ba8d9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1A25C8-BAAA-4178-BD0F-BB05D3B59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264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Leishu</dc:creator>
  <cp:lastModifiedBy>WCEC Media Administrator</cp:lastModifiedBy>
  <cp:revision>1964</cp:revision>
  <dcterms:created xsi:type="dcterms:W3CDTF">2015-05-13T17:21:00Z</dcterms:created>
  <dcterms:modified xsi:type="dcterms:W3CDTF">2022-06-12T14:20:47Z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2052-11.1.0.10388</vt:lpwstr>
  </property>
  <property fmtid="{D5CDD505-2E9C-101B-9397-08002B2CF9AE}" pid="3" name="ICV">
    <vt:lpwstr>84CC8F4C66A74868801DC92708FA8B5A</vt:lpwstr>
  </property>
  <property fmtid="{D5CDD505-2E9C-101B-9397-08002B2CF9AE}" pid="4" name="ContentTypeId">
    <vt:lpwstr>0x01010018E6130C6390E8499C63288C9C61710F</vt:lpwstr>
  </property>
</Properties>
</file>